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3" autoAdjust="0"/>
    <p:restoredTop sz="94660"/>
  </p:normalViewPr>
  <p:slideViewPr>
    <p:cSldViewPr snapToGrid="0">
      <p:cViewPr varScale="1">
        <p:scale>
          <a:sx n="94" d="100"/>
          <a:sy n="94" d="100"/>
        </p:scale>
        <p:origin x="86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8FAC1-1F68-4638-A157-B00E463D3072}" type="datetimeFigureOut">
              <a:rPr lang="bg-BG" smtClean="0"/>
              <a:t>31.3.2025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B547-0103-49DF-98DE-4C681C889AF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72683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8FAC1-1F68-4638-A157-B00E463D3072}" type="datetimeFigureOut">
              <a:rPr lang="bg-BG" smtClean="0"/>
              <a:t>31.3.2025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B547-0103-49DF-98DE-4C681C889AF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0143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8FAC1-1F68-4638-A157-B00E463D3072}" type="datetimeFigureOut">
              <a:rPr lang="bg-BG" smtClean="0"/>
              <a:t>31.3.2025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B547-0103-49DF-98DE-4C681C889AF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9729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8FAC1-1F68-4638-A157-B00E463D3072}" type="datetimeFigureOut">
              <a:rPr lang="bg-BG" smtClean="0"/>
              <a:t>31.3.2025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B547-0103-49DF-98DE-4C681C889AF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6845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8FAC1-1F68-4638-A157-B00E463D3072}" type="datetimeFigureOut">
              <a:rPr lang="bg-BG" smtClean="0"/>
              <a:t>31.3.2025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B547-0103-49DF-98DE-4C681C889AF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7691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8FAC1-1F68-4638-A157-B00E463D3072}" type="datetimeFigureOut">
              <a:rPr lang="bg-BG" smtClean="0"/>
              <a:t>31.3.2025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B547-0103-49DF-98DE-4C681C889AF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11430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8FAC1-1F68-4638-A157-B00E463D3072}" type="datetimeFigureOut">
              <a:rPr lang="bg-BG" smtClean="0"/>
              <a:t>31.3.2025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B547-0103-49DF-98DE-4C681C889AF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31263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8FAC1-1F68-4638-A157-B00E463D3072}" type="datetimeFigureOut">
              <a:rPr lang="bg-BG" smtClean="0"/>
              <a:t>31.3.2025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B547-0103-49DF-98DE-4C681C889AF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49886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8FAC1-1F68-4638-A157-B00E463D3072}" type="datetimeFigureOut">
              <a:rPr lang="bg-BG" smtClean="0"/>
              <a:t>31.3.2025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B547-0103-49DF-98DE-4C681C889AF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88327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8FAC1-1F68-4638-A157-B00E463D3072}" type="datetimeFigureOut">
              <a:rPr lang="bg-BG" smtClean="0"/>
              <a:t>31.3.2025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B547-0103-49DF-98DE-4C681C889AF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052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8FAC1-1F68-4638-A157-B00E463D3072}" type="datetimeFigureOut">
              <a:rPr lang="bg-BG" smtClean="0"/>
              <a:t>31.3.2025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CB547-0103-49DF-98DE-4C681C889AF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42974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8FAC1-1F68-4638-A157-B00E463D3072}" type="datetimeFigureOut">
              <a:rPr lang="bg-BG" smtClean="0"/>
              <a:t>31.3.2025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CB547-0103-49DF-98DE-4C681C889AF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3675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/>
              <a:t>Номер и наименование на проекта: № BG-RRP-1.015-0349-C02 „</a:t>
            </a:r>
            <a:r>
              <a:rPr lang="ru-RU" b="1" dirty="0" err="1"/>
              <a:t>Изграждане</a:t>
            </a:r>
            <a:r>
              <a:rPr lang="ru-RU" b="1" dirty="0"/>
              <a:t> на </a:t>
            </a:r>
            <a:r>
              <a:rPr lang="ru-RU" b="1" dirty="0" err="1"/>
              <a:t>училищна</a:t>
            </a:r>
            <a:r>
              <a:rPr lang="ru-RU" b="1" dirty="0"/>
              <a:t> STEM среда в ОУ “Отец Паисий“, </a:t>
            </a:r>
            <a:r>
              <a:rPr lang="ru-RU" b="1" dirty="0" err="1"/>
              <a:t>с.Мененкьово</a:t>
            </a:r>
            <a:r>
              <a:rPr lang="ru-RU" b="1" dirty="0"/>
              <a:t> , община Белово, </a:t>
            </a:r>
            <a:r>
              <a:rPr lang="ru-RU" b="1" dirty="0" err="1"/>
              <a:t>област</a:t>
            </a:r>
            <a:r>
              <a:rPr lang="ru-RU" b="1" dirty="0"/>
              <a:t> Пазарджик, </a:t>
            </a:r>
            <a:r>
              <a:rPr lang="ru-RU" b="1" dirty="0" err="1"/>
              <a:t>финансиран</a:t>
            </a:r>
            <a:r>
              <a:rPr lang="ru-RU" b="1" dirty="0"/>
              <a:t> от </a:t>
            </a:r>
            <a:r>
              <a:rPr lang="ru-RU" b="1" dirty="0" err="1"/>
              <a:t>Европейския</a:t>
            </a:r>
            <a:r>
              <a:rPr lang="ru-RU" b="1" dirty="0"/>
              <a:t> </a:t>
            </a:r>
            <a:r>
              <a:rPr lang="ru-RU" b="1" dirty="0" err="1"/>
              <a:t>съюз</a:t>
            </a:r>
            <a:r>
              <a:rPr lang="ru-RU" b="1" dirty="0"/>
              <a:t> – </a:t>
            </a:r>
            <a:r>
              <a:rPr lang="ru-RU" b="1" dirty="0" err="1"/>
              <a:t>NextGenerationEU</a:t>
            </a:r>
            <a:endParaRPr lang="bg-BG" b="1" dirty="0"/>
          </a:p>
        </p:txBody>
      </p:sp>
      <p:pic>
        <p:nvPicPr>
          <p:cNvPr id="4" name="Картина 3" descr="https://kirilimetodikt.com/wp-content/uploads/2024/06/32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406" y="261257"/>
            <a:ext cx="8678636" cy="2127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0682" y="2388280"/>
            <a:ext cx="7400007" cy="121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36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Цел на проекта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bg-BG" dirty="0">
                <a:solidFill>
                  <a:srgbClr val="303030"/>
                </a:solidFill>
                <a:ea typeface="Times New Roman" panose="02020603050405020304" pitchFamily="18" charset="0"/>
              </a:rPr>
              <a:t>Проектът е финансиран по Процедура № BG-RRP-1.015 "Училищна STEM среда". Процедурата е в изпълнение на политиката в областта на образованието на Министерството на образованието и науката и се финансира по Компонент 1 „Образование и умения“, Инвестиция 2 (C1.I2) „Модернизация на образователна инфраструктура“ от Националния план за възстановяване и устойчивост.</a:t>
            </a:r>
            <a:endParaRPr lang="bg-BG" sz="2400" dirty="0" smtClean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bg-BG" b="1" dirty="0">
                <a:solidFill>
                  <a:srgbClr val="30303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bg-BG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Цел на проектното предложение</a:t>
            </a:r>
            <a:endParaRPr lang="bg-BG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bg-BG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Осигуряване на физическата среда и техническото оборудване и обзавеждане на STEM пространства в училищното образование с оглед създаване на интегрирана учебна среда от ново поколение, която да поощри и подкрепи образователните иновации в обучението и преподаването в сферата на STEM и да се повиши интересът към науките и научните изследвания у учениците.</a:t>
            </a:r>
            <a:endParaRPr lang="bg-BG" sz="20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bg-BG" sz="3800" b="1" dirty="0" smtClean="0"/>
              <a:t>Стойност на проекта- 60 367.08лв.</a:t>
            </a:r>
            <a:endParaRPr lang="bg-BG" sz="3800" b="1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85" y="335462"/>
            <a:ext cx="5646687" cy="138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71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Преди 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5186" y="1595885"/>
            <a:ext cx="4487045" cy="232887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8586" y="1981528"/>
            <a:ext cx="2377853" cy="388646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897" y="4488095"/>
            <a:ext cx="4505334" cy="213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84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Сега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354340"/>
            <a:ext cx="2950720" cy="221304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643" y="1690688"/>
            <a:ext cx="2656380" cy="3540344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5470" y="1690688"/>
            <a:ext cx="2512876" cy="335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50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Сега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0577" y="2236327"/>
            <a:ext cx="2353260" cy="313971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559" y="1690687"/>
            <a:ext cx="3170195" cy="423099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497" y="1690687"/>
            <a:ext cx="3168364" cy="422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807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98</Words>
  <Application>Microsoft Office PowerPoint</Application>
  <PresentationFormat>Широк екран</PresentationFormat>
  <Paragraphs>9</Paragraphs>
  <Slides>5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на Office</vt:lpstr>
      <vt:lpstr>Презентация на PowerPoint</vt:lpstr>
      <vt:lpstr>Цел на проекта</vt:lpstr>
      <vt:lpstr>Преди </vt:lpstr>
      <vt:lpstr>Сега</vt:lpstr>
      <vt:lpstr>Сега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Лена Парова</dc:creator>
  <cp:lastModifiedBy>Лена Парова</cp:lastModifiedBy>
  <cp:revision>3</cp:revision>
  <dcterms:created xsi:type="dcterms:W3CDTF">2025-03-31T14:13:53Z</dcterms:created>
  <dcterms:modified xsi:type="dcterms:W3CDTF">2025-03-31T14:47:40Z</dcterms:modified>
</cp:coreProperties>
</file>